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8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83" r:id="rId98"/>
    <p:sldId id="351" r:id="rId99"/>
    <p:sldId id="352" r:id="rId100"/>
    <p:sldId id="353" r:id="rId101"/>
    <p:sldId id="354" r:id="rId102"/>
    <p:sldId id="355" r:id="rId103"/>
    <p:sldId id="356" r:id="rId104"/>
    <p:sldId id="357" r:id="rId105"/>
    <p:sldId id="358" r:id="rId106"/>
    <p:sldId id="359" r:id="rId107"/>
    <p:sldId id="360" r:id="rId108"/>
    <p:sldId id="361" r:id="rId109"/>
    <p:sldId id="362" r:id="rId110"/>
    <p:sldId id="363" r:id="rId111"/>
    <p:sldId id="364" r:id="rId112"/>
    <p:sldId id="365" r:id="rId113"/>
    <p:sldId id="366" r:id="rId114"/>
    <p:sldId id="367" r:id="rId115"/>
    <p:sldId id="368" r:id="rId116"/>
    <p:sldId id="369" r:id="rId117"/>
    <p:sldId id="370" r:id="rId118"/>
    <p:sldId id="371" r:id="rId119"/>
    <p:sldId id="372" r:id="rId120"/>
    <p:sldId id="373" r:id="rId121"/>
    <p:sldId id="374" r:id="rId122"/>
    <p:sldId id="375" r:id="rId123"/>
    <p:sldId id="376" r:id="rId124"/>
    <p:sldId id="377" r:id="rId125"/>
    <p:sldId id="378" r:id="rId126"/>
    <p:sldId id="379" r:id="rId127"/>
    <p:sldId id="380" r:id="rId12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FFFF66"/>
    <a:srgbClr val="EC5CA4"/>
    <a:srgbClr val="C4145F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e ściętym i zaokrąglonym rogi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ójkąt prostokątny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10" name="Dowolny kształt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Dowolny kształt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D68E6F-C6A6-4450-9D16-12C5C4163063}" type="datetimeFigureOut">
              <a:rPr lang="pl-PL" smtClean="0"/>
              <a:pPr/>
              <a:t>2013-06-04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85757D-2361-4749-A61B-48C13DAB15C4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2" name="Grup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Dowolny kształt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Dowolny kształt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128838"/>
          </a:xfrm>
        </p:spPr>
        <p:txBody>
          <a:bodyPr>
            <a:normAutofit/>
          </a:bodyPr>
          <a:lstStyle/>
          <a:p>
            <a:pPr algn="ctr"/>
            <a:r>
              <a:rPr lang="pl-PL" sz="8000" dirty="0" smtClean="0"/>
              <a:t>Mali Kucharze</a:t>
            </a:r>
            <a:endParaRPr lang="pl-PL" sz="8000" dirty="0"/>
          </a:p>
        </p:txBody>
      </p:sp>
      <p:pic>
        <p:nvPicPr>
          <p:cNvPr id="3" name="Obraz 2" descr="KUCHARZ.jpe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3500430" y="3886868"/>
            <a:ext cx="1643074" cy="2221981"/>
          </a:xfrm>
          <a:prstGeom prst="rect">
            <a:avLst/>
          </a:prstGeom>
          <a:effectLst>
            <a:outerShdw blurRad="127000" dist="50800" dir="1080000" sx="92000" sy="92000" algn="ctr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928802"/>
            <a:ext cx="9001156" cy="2357446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OGÓRKOWY KROKODYL</a:t>
            </a:r>
            <a:endParaRPr lang="pl-PL" sz="80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2857496"/>
            <a:ext cx="8229600" cy="171450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sz="8000" dirty="0" smtClean="0">
                <a:solidFill>
                  <a:schemeClr val="tx1"/>
                </a:solidFill>
              </a:rPr>
              <a:t>ROLADA BISZKOPTOWA</a:t>
            </a:r>
            <a:endParaRPr lang="pl-PL" sz="8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7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720" y="30003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/>
              <a:t> WESOŁE KANAPKI</a:t>
            </a:r>
            <a:endParaRPr lang="pl-PL" sz="8000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4" name="Symbol zastępczy zawartości 3" descr="Zdjęcie0110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" contrast="19000"/>
          </a:blip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328612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/>
              <a:t>WIOSENNA  SAŁATKA</a:t>
            </a:r>
            <a:endParaRPr lang="pl-PL" sz="8000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1785942"/>
          </a:xfrm>
        </p:spPr>
        <p:txBody>
          <a:bodyPr/>
          <a:lstStyle/>
          <a:p>
            <a:pPr algn="ctr"/>
            <a:r>
              <a:rPr lang="pl-PL" dirty="0" smtClean="0"/>
              <a:t> </a:t>
            </a:r>
            <a:r>
              <a:rPr lang="pl-PL" sz="8000" dirty="0" smtClean="0"/>
              <a:t>CHATKA BABY JAGI</a:t>
            </a:r>
            <a:endParaRPr lang="pl-PL" sz="8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SAM_00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SAM_0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SAM_00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SAM_00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SAM_00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720" y="28574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 </a:t>
            </a:r>
            <a:r>
              <a:rPr lang="pl-PL" sz="7300" dirty="0" smtClean="0"/>
              <a:t>MALI KUCHARZE </a:t>
            </a:r>
            <a:br>
              <a:rPr lang="pl-PL" sz="7300" dirty="0" smtClean="0"/>
            </a:br>
            <a:r>
              <a:rPr lang="pl-PL" sz="7300" dirty="0" smtClean="0"/>
              <a:t>W MUZEUM PIERNIKA</a:t>
            </a:r>
            <a:endParaRPr lang="pl-PL" sz="7300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Zdjęcie00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1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36000"/>
          </a:blip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271462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/>
              <a:t>  </a:t>
            </a:r>
            <a:r>
              <a:rPr lang="pl-PL" sz="8000" dirty="0" smtClean="0">
                <a:solidFill>
                  <a:srgbClr val="C00000"/>
                </a:solidFill>
              </a:rPr>
              <a:t>CYNAMONOWE JABŁUSZKA</a:t>
            </a:r>
            <a:endParaRPr lang="pl-PL" sz="8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0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11000"/>
          </a:blip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0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24000"/>
          </a:blip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1857364"/>
            <a:ext cx="8229600" cy="2143132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 </a:t>
            </a:r>
            <a:r>
              <a:rPr lang="pl-PL" sz="8000" dirty="0" smtClean="0">
                <a:solidFill>
                  <a:srgbClr val="FF0000"/>
                </a:solidFill>
              </a:rPr>
              <a:t>PIEROGI Z TRUSKAWKAMI</a:t>
            </a:r>
            <a:endParaRPr lang="pl-PL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7158" y="2214554"/>
            <a:ext cx="8429684" cy="157162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8800" dirty="0" smtClean="0"/>
              <a:t>KOMPOTY Z JABŁEK</a:t>
            </a:r>
            <a:endParaRPr lang="pl-PL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58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34000"/>
          </a:blip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160" cy="4389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278605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/>
              <a:t>ZAPIEKANKA MAKARONOWA</a:t>
            </a:r>
            <a:endParaRPr lang="pl-PL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285749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/>
              <a:t>GALARETKA OWOCOWA</a:t>
            </a:r>
            <a:endParaRPr lang="pl-PL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2500306"/>
            <a:ext cx="8229600" cy="1428752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/>
              <a:t>  CZEKOLADOWE BANANY</a:t>
            </a:r>
            <a:endParaRPr lang="pl-PL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7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7158" y="25717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   </a:t>
            </a:r>
            <a:r>
              <a:rPr lang="pl-PL" sz="8000" dirty="0" smtClean="0"/>
              <a:t>KOPYTKA</a:t>
            </a:r>
            <a:endParaRPr lang="pl-PL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8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21000"/>
          </a:blip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7158" y="31432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 </a:t>
            </a:r>
            <a:r>
              <a:rPr lang="pl-PL" sz="8900" dirty="0" smtClean="0">
                <a:solidFill>
                  <a:srgbClr val="FF0000"/>
                </a:solidFill>
              </a:rPr>
              <a:t>ŚWIĄTECZNE CIASTECZKA</a:t>
            </a:r>
            <a:endParaRPr lang="pl-PL" sz="89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1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2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2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 descr="Zdjęcie00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2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/>
              <a:t> </a:t>
            </a:r>
            <a:r>
              <a:rPr lang="pl-PL" sz="6600" dirty="0" smtClean="0"/>
              <a:t>SURÓWKA Z MARCHWI I JABŁKA</a:t>
            </a:r>
            <a:endParaRPr lang="pl-PL" sz="66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9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9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9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9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7158" y="278605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>
                <a:solidFill>
                  <a:srgbClr val="FFC000"/>
                </a:solidFill>
              </a:rPr>
              <a:t>PIERNIK</a:t>
            </a:r>
            <a:endParaRPr lang="pl-PL" sz="8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8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8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8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257176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   </a:t>
            </a:r>
            <a:r>
              <a:rPr lang="pl-PL" sz="8900" dirty="0" smtClean="0"/>
              <a:t>PYSZNA FASOLKA SZPARAGOWA</a:t>
            </a:r>
            <a:endParaRPr lang="pl-PL" sz="8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8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8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28574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 </a:t>
            </a:r>
            <a:r>
              <a:rPr lang="pl-PL" sz="8000" dirty="0" smtClean="0"/>
              <a:t>SAŁATKA OWOCOWA</a:t>
            </a:r>
            <a:endParaRPr lang="pl-PL" sz="80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8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100_08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378619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 </a:t>
            </a:r>
            <a:r>
              <a:rPr lang="pl-PL" sz="8000" dirty="0" smtClean="0">
                <a:solidFill>
                  <a:srgbClr val="C00000"/>
                </a:solidFill>
              </a:rPr>
              <a:t>CIASTECZKA FRANCUSKIE</a:t>
            </a:r>
            <a:br>
              <a:rPr lang="pl-PL" sz="8000" dirty="0" smtClean="0">
                <a:solidFill>
                  <a:srgbClr val="C00000"/>
                </a:solidFill>
              </a:rPr>
            </a:br>
            <a:r>
              <a:rPr lang="pl-PL" sz="8000" dirty="0" smtClean="0">
                <a:solidFill>
                  <a:srgbClr val="C00000"/>
                </a:solidFill>
              </a:rPr>
              <a:t> Z JABŁKIEM</a:t>
            </a:r>
            <a:endParaRPr lang="pl-PL" sz="8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8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8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8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7158" y="242886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 </a:t>
            </a:r>
            <a:r>
              <a:rPr lang="pl-PL" sz="8000" dirty="0" smtClean="0">
                <a:solidFill>
                  <a:srgbClr val="FFC000"/>
                </a:solidFill>
              </a:rPr>
              <a:t>ŁÓDECZKI</a:t>
            </a:r>
            <a:endParaRPr lang="pl-PL" sz="8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S40300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S40300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S40300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S40300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S40300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  </a:t>
            </a:r>
            <a:r>
              <a:rPr lang="pl-PL" sz="8000" dirty="0" smtClean="0"/>
              <a:t>JABŁECZNIK</a:t>
            </a:r>
            <a:endParaRPr lang="pl-PL" sz="80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9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9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9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9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100_09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31432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 </a:t>
            </a:r>
            <a:r>
              <a:rPr lang="pl-PL" sz="8000" dirty="0" smtClean="0"/>
              <a:t>JAJECZNICA ZE SZCZYPIORKIEM</a:t>
            </a:r>
            <a:endParaRPr lang="pl-PL" sz="80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 descr="Zdjęcie00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C5CA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314324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>
                <a:solidFill>
                  <a:srgbClr val="FF0000"/>
                </a:solidFill>
              </a:rPr>
              <a:t>WALENTYNKOWE SERDUSZKA</a:t>
            </a:r>
            <a:endParaRPr lang="pl-PL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Zdjęcie00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7158" y="271462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>
                <a:solidFill>
                  <a:schemeClr val="tx1"/>
                </a:solidFill>
              </a:rPr>
              <a:t> KRÓWKA </a:t>
            </a:r>
            <a:endParaRPr lang="pl-PL" sz="8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Zdjęcie00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Zdjęcie0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314324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>
                <a:solidFill>
                  <a:srgbClr val="FFFF66"/>
                </a:solidFill>
              </a:rPr>
              <a:t>POWIDŁA ŚLIWKOWE</a:t>
            </a:r>
            <a:endParaRPr lang="pl-PL" sz="8000" dirty="0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4" name="Symbol zastępczy zawartości 3" descr="Zdjęcie00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Zdjęcie00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epływ">
  <a:themeElements>
    <a:clrScheme name="Przepły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Przepły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rzepły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193</TotalTime>
  <Words>74</Words>
  <Application>Microsoft Office PowerPoint</Application>
  <PresentationFormat>Pokaz na ekranie (4:3)</PresentationFormat>
  <Paragraphs>28</Paragraphs>
  <Slides>127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127</vt:i4>
      </vt:variant>
    </vt:vector>
  </HeadingPairs>
  <TitlesOfParts>
    <vt:vector size="128" baseType="lpstr">
      <vt:lpstr>Przepływ</vt:lpstr>
      <vt:lpstr>Mali Kucharze</vt:lpstr>
      <vt:lpstr>KOMPOTY Z JABŁEK</vt:lpstr>
      <vt:lpstr>Slajd 3</vt:lpstr>
      <vt:lpstr>Slajd 4</vt:lpstr>
      <vt:lpstr>Slajd 5</vt:lpstr>
      <vt:lpstr>   PYSZNA FASOLKA SZPARAGOWA</vt:lpstr>
      <vt:lpstr>Slajd 7</vt:lpstr>
      <vt:lpstr>Slajd 8</vt:lpstr>
      <vt:lpstr>Slajd 9</vt:lpstr>
      <vt:lpstr>OGÓRKOWY KROKODYL</vt:lpstr>
      <vt:lpstr>  </vt:lpstr>
      <vt:lpstr>Slajd 12</vt:lpstr>
      <vt:lpstr>Slajd 13</vt:lpstr>
      <vt:lpstr>  CYNAMONOWE JABŁUSZKA</vt:lpstr>
      <vt:lpstr>Slajd 15</vt:lpstr>
      <vt:lpstr>Slajd 16</vt:lpstr>
      <vt:lpstr>Slajd 17</vt:lpstr>
      <vt:lpstr> PIEROGI Z TRUSKAWKAMI</vt:lpstr>
      <vt:lpstr>Slajd 19</vt:lpstr>
      <vt:lpstr>Slajd 20</vt:lpstr>
      <vt:lpstr>Slajd 21</vt:lpstr>
      <vt:lpstr>Slajd 22</vt:lpstr>
      <vt:lpstr>Slajd 23</vt:lpstr>
      <vt:lpstr>Slajd 24</vt:lpstr>
      <vt:lpstr>ZAPIEKANKA MAKARONOWA</vt:lpstr>
      <vt:lpstr>Slajd 26</vt:lpstr>
      <vt:lpstr>Slajd 27</vt:lpstr>
      <vt:lpstr>Slajd 28</vt:lpstr>
      <vt:lpstr>Slajd 29</vt:lpstr>
      <vt:lpstr>GALARETKA OWOCOWA</vt:lpstr>
      <vt:lpstr>Slajd 31</vt:lpstr>
      <vt:lpstr>Slajd 32</vt:lpstr>
      <vt:lpstr>  CZEKOLADOWE BANANY</vt:lpstr>
      <vt:lpstr>Slajd 34</vt:lpstr>
      <vt:lpstr>Slajd 35</vt:lpstr>
      <vt:lpstr>   KOPYTKA</vt:lpstr>
      <vt:lpstr>Slajd 37</vt:lpstr>
      <vt:lpstr>Slajd 38</vt:lpstr>
      <vt:lpstr>Slajd 39</vt:lpstr>
      <vt:lpstr>Slajd 40</vt:lpstr>
      <vt:lpstr>Slajd 41</vt:lpstr>
      <vt:lpstr> ŚWIĄTECZNE CIASTECZKA</vt:lpstr>
      <vt:lpstr>Slajd 43</vt:lpstr>
      <vt:lpstr>Slajd 44</vt:lpstr>
      <vt:lpstr>Slajd 45</vt:lpstr>
      <vt:lpstr>Slajd 46</vt:lpstr>
      <vt:lpstr>Slajd 47</vt:lpstr>
      <vt:lpstr>Slajd 48</vt:lpstr>
      <vt:lpstr>Slajd 49</vt:lpstr>
      <vt:lpstr>Slajd 50</vt:lpstr>
      <vt:lpstr> SURÓWKA Z MARCHWI I JABŁKA</vt:lpstr>
      <vt:lpstr>Slajd 52</vt:lpstr>
      <vt:lpstr>Slajd 53</vt:lpstr>
      <vt:lpstr>Slajd 54</vt:lpstr>
      <vt:lpstr>Slajd 55</vt:lpstr>
      <vt:lpstr>PIERNIK</vt:lpstr>
      <vt:lpstr>Slajd 57</vt:lpstr>
      <vt:lpstr>Slajd 58</vt:lpstr>
      <vt:lpstr>Slajd 59</vt:lpstr>
      <vt:lpstr>Slajd 60</vt:lpstr>
      <vt:lpstr>Slajd 61</vt:lpstr>
      <vt:lpstr> SAŁATKA OWOCOWA</vt:lpstr>
      <vt:lpstr>Slajd 63</vt:lpstr>
      <vt:lpstr>Slajd 64</vt:lpstr>
      <vt:lpstr>Slajd 65</vt:lpstr>
      <vt:lpstr>Slajd 66</vt:lpstr>
      <vt:lpstr> CIASTECZKA FRANCUSKIE  Z JABŁKIEM</vt:lpstr>
      <vt:lpstr>Slajd 68</vt:lpstr>
      <vt:lpstr>Slajd 69</vt:lpstr>
      <vt:lpstr>Slajd 70</vt:lpstr>
      <vt:lpstr> ŁÓDECZKI</vt:lpstr>
      <vt:lpstr>Slajd 72</vt:lpstr>
      <vt:lpstr>Slajd 73</vt:lpstr>
      <vt:lpstr>Slajd 74</vt:lpstr>
      <vt:lpstr>Slajd 75</vt:lpstr>
      <vt:lpstr>Slajd 76</vt:lpstr>
      <vt:lpstr>  JABŁECZNIK</vt:lpstr>
      <vt:lpstr>Slajd 78</vt:lpstr>
      <vt:lpstr>Slajd 79</vt:lpstr>
      <vt:lpstr>Slajd 80</vt:lpstr>
      <vt:lpstr>Slajd 81</vt:lpstr>
      <vt:lpstr>Slajd 82</vt:lpstr>
      <vt:lpstr> JAJECZNICA ZE SZCZYPIORKIEM</vt:lpstr>
      <vt:lpstr>Slajd 84</vt:lpstr>
      <vt:lpstr>Slajd 85</vt:lpstr>
      <vt:lpstr>Slajd 86</vt:lpstr>
      <vt:lpstr>WALENTYNKOWE SERDUSZKA</vt:lpstr>
      <vt:lpstr>Slajd 88</vt:lpstr>
      <vt:lpstr>Slajd 89</vt:lpstr>
      <vt:lpstr>Slajd 90</vt:lpstr>
      <vt:lpstr>Slajd 91</vt:lpstr>
      <vt:lpstr> KRÓWKA </vt:lpstr>
      <vt:lpstr>Slajd 93</vt:lpstr>
      <vt:lpstr>Slajd 94</vt:lpstr>
      <vt:lpstr>Slajd 95</vt:lpstr>
      <vt:lpstr>Slajd 96</vt:lpstr>
      <vt:lpstr>POWIDŁA ŚLIWKOWE</vt:lpstr>
      <vt:lpstr> </vt:lpstr>
      <vt:lpstr>Slajd 99</vt:lpstr>
      <vt:lpstr>Slajd 100</vt:lpstr>
      <vt:lpstr>Slajd 101</vt:lpstr>
      <vt:lpstr>Slajd 102</vt:lpstr>
      <vt:lpstr> ROLADA BISZKOPTOWA</vt:lpstr>
      <vt:lpstr>Slajd 104</vt:lpstr>
      <vt:lpstr>Slajd 105</vt:lpstr>
      <vt:lpstr>Slajd 106</vt:lpstr>
      <vt:lpstr>Slajd 107</vt:lpstr>
      <vt:lpstr> WESOŁE KANAPKI</vt:lpstr>
      <vt:lpstr>Slajd 109</vt:lpstr>
      <vt:lpstr>Slajd 110</vt:lpstr>
      <vt:lpstr>Slajd 111</vt:lpstr>
      <vt:lpstr>Slajd 112</vt:lpstr>
      <vt:lpstr>Slajd 113</vt:lpstr>
      <vt:lpstr>Slajd 114</vt:lpstr>
      <vt:lpstr>WIOSENNA  SAŁATKA</vt:lpstr>
      <vt:lpstr>Slajd 116</vt:lpstr>
      <vt:lpstr>Slajd 117</vt:lpstr>
      <vt:lpstr>Slajd 118</vt:lpstr>
      <vt:lpstr> CHATKA BABY JAGI</vt:lpstr>
      <vt:lpstr>Slajd 120</vt:lpstr>
      <vt:lpstr>Slajd 121</vt:lpstr>
      <vt:lpstr>Slajd 122</vt:lpstr>
      <vt:lpstr>Slajd 123</vt:lpstr>
      <vt:lpstr>Slajd 124</vt:lpstr>
      <vt:lpstr> MALI KUCHARZE  W MUZEUM PIERNIKA</vt:lpstr>
      <vt:lpstr>Slajd 126</vt:lpstr>
      <vt:lpstr>Slajd 127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Mali Kucharze</dc:title>
  <dc:creator>waldek</dc:creator>
  <cp:lastModifiedBy>waldek</cp:lastModifiedBy>
  <cp:revision>20</cp:revision>
  <dcterms:created xsi:type="dcterms:W3CDTF">2013-06-04T15:29:12Z</dcterms:created>
  <dcterms:modified xsi:type="dcterms:W3CDTF">2013-06-04T18:45:05Z</dcterms:modified>
</cp:coreProperties>
</file>